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7" r:id="rId2"/>
    <p:sldId id="258" r:id="rId3"/>
    <p:sldId id="260" r:id="rId4"/>
    <p:sldId id="283" r:id="rId5"/>
    <p:sldId id="261" r:id="rId6"/>
    <p:sldId id="262" r:id="rId7"/>
    <p:sldId id="265" r:id="rId8"/>
    <p:sldId id="285" r:id="rId9"/>
    <p:sldId id="263" r:id="rId10"/>
    <p:sldId id="264" r:id="rId11"/>
    <p:sldId id="286" r:id="rId12"/>
    <p:sldId id="266" r:id="rId13"/>
    <p:sldId id="270" r:id="rId14"/>
    <p:sldId id="284" r:id="rId15"/>
    <p:sldId id="272" r:id="rId16"/>
    <p:sldId id="273" r:id="rId17"/>
    <p:sldId id="282" r:id="rId18"/>
    <p:sldId id="275" r:id="rId19"/>
    <p:sldId id="276" r:id="rId20"/>
    <p:sldId id="281" r:id="rId21"/>
    <p:sldId id="277" r:id="rId22"/>
    <p:sldId id="278" r:id="rId23"/>
    <p:sldId id="288" r:id="rId24"/>
    <p:sldId id="280" r:id="rId25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nalds Būrmanis" initials="RB" lastIdx="2" clrIdx="0">
    <p:extLst>
      <p:ext uri="{19B8F6BF-5375-455C-9EA6-DF929625EA0E}">
        <p15:presenceInfo xmlns:p15="http://schemas.microsoft.com/office/powerpoint/2012/main" userId="b6011d2c9ebf25b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D12ABF-8858-42EB-8D7E-9C6FC969BF44}" type="datetimeFigureOut">
              <a:rPr lang="lv-LV" smtClean="0"/>
              <a:t>12.10.2021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72762-1496-4D6B-9210-FD9B6EC6451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85419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972762-1496-4D6B-9210-FD9B6EC64511}" type="slidenum">
              <a:rPr lang="lv-LV" smtClean="0"/>
              <a:t>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2609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0F61E-D8D2-4C25-896A-38622240A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5ECA5C-31EE-400E-AAE7-0B3A8A4369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D08AD-836B-48E6-B565-F6BCAD86B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DC4A-0279-4E2C-8D3C-3D39346F7754}" type="datetimeFigureOut">
              <a:rPr lang="lv-LV" smtClean="0"/>
              <a:t>12.10.2021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A99C3-4EA9-4716-9341-83E83EEA5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0AEB4-E7BD-459C-B049-D0C608E7B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03C0B-E719-4B99-B084-6FA6A16DBF1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99721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6FD0F-00B9-415A-9C21-FB9DDFA42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786B28-B4B0-4E9A-9F8D-371BE54ADB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2E892-7013-45FE-84FE-56AAD6E8D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DC4A-0279-4E2C-8D3C-3D39346F7754}" type="datetimeFigureOut">
              <a:rPr lang="lv-LV" smtClean="0"/>
              <a:t>12.10.2021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3B1A2-BD7D-42D2-8B87-859D962A6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50C4F-E8F5-4F43-BCF3-B17804F60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03C0B-E719-4B99-B084-6FA6A16DBF1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40714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67F87C-CAF6-4C4F-8656-9FD1853954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BD74F5-14A5-42BD-A7E2-F3D4ABF1E0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DD718-D843-47A0-806A-23E855290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DC4A-0279-4E2C-8D3C-3D39346F7754}" type="datetimeFigureOut">
              <a:rPr lang="lv-LV" smtClean="0"/>
              <a:t>12.10.2021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F5F25-EBD3-443B-A777-031743B4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3E059-6297-4362-B3F5-25098622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03C0B-E719-4B99-B084-6FA6A16DBF1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8309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888D5-42E3-41CF-8A09-BEAC12AFE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78BF9-0520-4E43-B3AE-3338F2817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3828-16A2-4475-99C1-F63218562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DC4A-0279-4E2C-8D3C-3D39346F7754}" type="datetimeFigureOut">
              <a:rPr lang="lv-LV" smtClean="0"/>
              <a:t>12.10.2021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2D196E-EB07-4DED-BE13-47F489C8F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B5645-536B-44CF-A082-4DCE18802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03C0B-E719-4B99-B084-6FA6A16DBF1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68028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56932-E635-49E8-9A49-AFA752A71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18BB6-DA32-4B5A-8921-216DC8604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49D95-44D8-40F1-BCAE-2849EE3B1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DC4A-0279-4E2C-8D3C-3D39346F7754}" type="datetimeFigureOut">
              <a:rPr lang="lv-LV" smtClean="0"/>
              <a:t>12.10.2021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9BCDD-DAD5-4269-82C1-2D2DA9DA3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14A9D-BB89-4184-9BA5-B5742411F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03C0B-E719-4B99-B084-6FA6A16DBF1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48020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FD9D5-FC40-46A7-A0DD-3BA56B1A2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2F8BF-D3B2-4E04-8B91-6AB6141135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F8FBCA-002F-4847-9CA0-810B7334B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6F47ED-187A-488D-BA56-4B1E1319F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DC4A-0279-4E2C-8D3C-3D39346F7754}" type="datetimeFigureOut">
              <a:rPr lang="lv-LV" smtClean="0"/>
              <a:t>12.10.2021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BEF701-C8C1-4A1C-A24D-37F2DFD96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E3FF4-3D61-48CF-A66E-6E1851B29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03C0B-E719-4B99-B084-6FA6A16DBF1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71216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817D9-102F-4DF1-BAD6-3110B5650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6E13E5-B8F9-450B-801C-522370734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7DA0FF-E12E-46D1-BBC9-D40F31DAA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1F8A1E-3D4D-47C9-BCAC-7213C0CDA4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5565F7-648F-4CDC-8C1C-474D3DB3FE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CF8931-8C66-4213-ABD4-03DE0332B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DC4A-0279-4E2C-8D3C-3D39346F7754}" type="datetimeFigureOut">
              <a:rPr lang="lv-LV" smtClean="0"/>
              <a:t>12.10.2021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222C12-D5B2-48E4-8AC3-7EB30A48B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36D600-4B34-475F-A534-8AB3BFC02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03C0B-E719-4B99-B084-6FA6A16DBF1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87901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562CA-AF4D-4DEF-9A5B-1458D1BD2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B254D-35FA-403A-8509-4430C36F8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DC4A-0279-4E2C-8D3C-3D39346F7754}" type="datetimeFigureOut">
              <a:rPr lang="lv-LV" smtClean="0"/>
              <a:t>12.10.2021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2F8FBD-D88E-40E2-8926-612B31B2C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DC846-FAF0-4AF7-87A2-F7B0C3B34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03C0B-E719-4B99-B084-6FA6A16DBF1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41049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C6078F-FDB4-483B-AACC-C3004B59D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DC4A-0279-4E2C-8D3C-3D39346F7754}" type="datetimeFigureOut">
              <a:rPr lang="lv-LV" smtClean="0"/>
              <a:t>12.10.2021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4EA5F2-D202-460E-BB5C-73F987938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FCE454-CAC6-4E06-817A-ECAA9DFA2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03C0B-E719-4B99-B084-6FA6A16DBF1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72429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610D9-FF81-4551-AB14-793E4F8B9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AD6F4-93AA-48BE-92F0-B992AB8CD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CB583-3570-4F5D-83C3-F3E9AB647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6ACD3-DC1C-459D-A841-CC83A8EC9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DC4A-0279-4E2C-8D3C-3D39346F7754}" type="datetimeFigureOut">
              <a:rPr lang="lv-LV" smtClean="0"/>
              <a:t>12.10.2021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DBC497-61B4-47BF-8C65-AFC780566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E8940B-F35D-4E4A-92AD-0466FA50F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03C0B-E719-4B99-B084-6FA6A16DBF1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55991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B49D0-BBFF-4A55-9B6A-7150CD4DC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81F6F8-6159-42DB-BBF8-65D0DB683B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DB74C-9E32-4687-9A48-2874391357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E273F0-3C6F-418E-A81F-478A49D7B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DC4A-0279-4E2C-8D3C-3D39346F7754}" type="datetimeFigureOut">
              <a:rPr lang="lv-LV" smtClean="0"/>
              <a:t>12.10.2021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47548E-D37F-4D8D-9C04-C91596AEA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D7ED93-90D7-4836-84D1-4A0539228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03C0B-E719-4B99-B084-6FA6A16DBF1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1019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/>
            </a:gs>
            <a:gs pos="68000">
              <a:schemeClr val="accent2">
                <a:alpha val="92000"/>
                <a:lumMod val="90000"/>
              </a:schemeClr>
            </a:gs>
            <a:gs pos="100000">
              <a:schemeClr val="accent2">
                <a:lumMod val="50000"/>
              </a:schemeClr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DCCB7C-C51F-44E8-B1DC-4FFC61A58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4B50B-4638-4D0E-8D85-28E7E28EA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00BBF-1A16-41CD-AA21-8E1FE6905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4DC4A-0279-4E2C-8D3C-3D39346F7754}" type="datetimeFigureOut">
              <a:rPr lang="lv-LV" smtClean="0"/>
              <a:t>12.10.2021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B19C5-1D36-4149-8109-652843A4FC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2A91A-35FE-4888-A562-D6406A09B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03C0B-E719-4B99-B084-6FA6A16DBF1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4834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7" Type="http://schemas.openxmlformats.org/officeDocument/2006/relationships/image" Target="../media/image2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5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7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9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23.m4a"/><Relationship Id="rId7" Type="http://schemas.openxmlformats.org/officeDocument/2006/relationships/image" Target="../media/image2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36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3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jp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7.m4a"/><Relationship Id="rId7" Type="http://schemas.openxmlformats.org/officeDocument/2006/relationships/image" Target="../media/image2.png"/><Relationship Id="rId2" Type="http://schemas.microsoft.com/office/2007/relationships/media" Target="../media/media26.mp3"/><Relationship Id="rId1" Type="http://schemas.openxmlformats.org/officeDocument/2006/relationships/audio" Target="NULL" TargetMode="External"/><Relationship Id="rId6" Type="http://schemas.openxmlformats.org/officeDocument/2006/relationships/image" Target="../media/image45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7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.pn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31.m4a"/><Relationship Id="rId7" Type="http://schemas.openxmlformats.org/officeDocument/2006/relationships/image" Target="../media/image51.jp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1.m4a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.pn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2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6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79273A-C87D-43E6-A9A8-58467A08DD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1" y="-375909"/>
            <a:ext cx="12324522" cy="7609817"/>
          </a:xfrm>
          <a:prstGeom prst="rect">
            <a:avLst/>
          </a:prstGeom>
        </p:spPr>
      </p:pic>
      <p:pic>
        <p:nvPicPr>
          <p:cNvPr id="4" name="WhatsApp Audio 2021-10-07 at 22.24.18">
            <a:hlinkClick r:id="" action="ppaction://media"/>
            <a:extLst>
              <a:ext uri="{FF2B5EF4-FFF2-40B4-BE49-F238E27FC236}">
                <a16:creationId xmlns:a16="http://schemas.microsoft.com/office/drawing/2014/main" id="{DC1BC78E-568D-4CD5-A29B-CA4B9A63B2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30873" y="217902"/>
            <a:ext cx="609600" cy="609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0CF3B74-7E20-4D84-AF98-9CDFD3377F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4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19"/>
    </mc:Choice>
    <mc:Fallback xmlns="">
      <p:transition spd="slow" advTm="52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01" objId="4"/>
        <p14:stopEvt time="51208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A6D757-C3E1-4128-92CB-B826720D56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" t="7006" r="3447" b="6440"/>
          <a:stretch/>
        </p:blipFill>
        <p:spPr>
          <a:xfrm>
            <a:off x="731381" y="1701978"/>
            <a:ext cx="4906002" cy="345404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B93E62-9C9A-4E29-A3EF-AA5CF80594EF}"/>
              </a:ext>
            </a:extLst>
          </p:cNvPr>
          <p:cNvSpPr txBox="1"/>
          <p:nvPr/>
        </p:nvSpPr>
        <p:spPr>
          <a:xfrm>
            <a:off x="2588092" y="5387936"/>
            <a:ext cx="6098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400" b="1" dirty="0"/>
              <a:t>Miks 2.c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16D2F1-A458-4C2C-B691-7B7D20C8A5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" t="2900" r="6532" b="-136"/>
          <a:stretch/>
        </p:blipFill>
        <p:spPr>
          <a:xfrm rot="16200000">
            <a:off x="7173522" y="-642749"/>
            <a:ext cx="3156566" cy="4755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A6E02B-56EF-4254-94F8-CC49F65637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2" t="9040" r="7514" b="14350"/>
          <a:stretch/>
        </p:blipFill>
        <p:spPr>
          <a:xfrm>
            <a:off x="6374295" y="3544958"/>
            <a:ext cx="4755019" cy="2993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D1B5250-C0F8-4E7C-909D-73DD2B087E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95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847">
        <p15:prstTrans prst="drape"/>
      </p:transition>
    </mc:Choice>
    <mc:Fallback xmlns="">
      <p:transition spd="slow" advTm="108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-20211010-WA0000">
            <a:hlinkClick r:id="" action="ppaction://media"/>
            <a:extLst>
              <a:ext uri="{FF2B5EF4-FFF2-40B4-BE49-F238E27FC236}">
                <a16:creationId xmlns:a16="http://schemas.microsoft.com/office/drawing/2014/main" id="{49FF83BD-76E8-4986-94B0-34BCBDA9CA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8500" y="773875"/>
            <a:ext cx="9655000" cy="531025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85AB2A8-281C-4B5E-A8CA-62272DF9A7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71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629">
        <p:fade/>
      </p:transition>
    </mc:Choice>
    <mc:Fallback xmlns="">
      <p:transition spd="med" advTm="466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6" objId="6"/>
        <p14:stopEvt time="44272" objId="6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9C40DA-9076-4A9F-88D4-DD687E88D8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" t="4520" r="3616" b="9830"/>
          <a:stretch/>
        </p:blipFill>
        <p:spPr>
          <a:xfrm>
            <a:off x="569121" y="94875"/>
            <a:ext cx="4890051" cy="29171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D4D652-7098-4A29-98D4-93FD76CB8D01}"/>
              </a:ext>
            </a:extLst>
          </p:cNvPr>
          <p:cNvSpPr txBox="1"/>
          <p:nvPr/>
        </p:nvSpPr>
        <p:spPr>
          <a:xfrm>
            <a:off x="1919488" y="2907540"/>
            <a:ext cx="6098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400" b="1" dirty="0"/>
              <a:t>Kristaps </a:t>
            </a:r>
            <a:r>
              <a:rPr lang="lv-LV" sz="2400" b="1" dirty="0" err="1"/>
              <a:t>Mellums</a:t>
            </a:r>
            <a:endParaRPr lang="lv-LV" sz="2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CEAEB8-F747-4500-ACE6-BD9763421F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6" t="6554" r="6158" b="13898"/>
          <a:stretch/>
        </p:blipFill>
        <p:spPr>
          <a:xfrm>
            <a:off x="6520071" y="1"/>
            <a:ext cx="4731026" cy="30086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F3C4B-8139-41D2-9C62-9EC7F2E272F6}"/>
              </a:ext>
            </a:extLst>
          </p:cNvPr>
          <p:cNvSpPr txBox="1"/>
          <p:nvPr/>
        </p:nvSpPr>
        <p:spPr>
          <a:xfrm>
            <a:off x="8307822" y="2910693"/>
            <a:ext cx="6098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400" b="1" dirty="0"/>
              <a:t>Jurģis 2.b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14686C-0DBF-46A2-B18B-7C34F3B6C0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8" t="1563" r="4727" b="5330"/>
          <a:stretch/>
        </p:blipFill>
        <p:spPr>
          <a:xfrm rot="16200000">
            <a:off x="1526902" y="2571175"/>
            <a:ext cx="3028947" cy="46250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97D8C7-38C4-450D-B26B-F44C65DF6D9A}"/>
              </a:ext>
            </a:extLst>
          </p:cNvPr>
          <p:cNvSpPr txBox="1"/>
          <p:nvPr/>
        </p:nvSpPr>
        <p:spPr>
          <a:xfrm>
            <a:off x="2101715" y="6398152"/>
            <a:ext cx="6098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400" b="1" dirty="0"/>
              <a:t>Anna Āboliņa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6D2BE2-9A0A-4D08-AC91-CBFEE797D6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4" t="6284" r="3955" b="8248"/>
          <a:stretch/>
        </p:blipFill>
        <p:spPr>
          <a:xfrm>
            <a:off x="6520071" y="3328146"/>
            <a:ext cx="4731026" cy="325225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778FC57-02BB-4A2A-A9AD-90CAE5D5F8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5119">
        <p14:ripple/>
      </p:transition>
    </mc:Choice>
    <mc:Fallback xmlns="">
      <p:transition spd="slow" advTm="151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FB2A37-9027-49C1-A164-538181AC8B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2882" r="9563" b="10508"/>
          <a:stretch/>
        </p:blipFill>
        <p:spPr>
          <a:xfrm>
            <a:off x="306063" y="180173"/>
            <a:ext cx="5617659" cy="39910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D070D6-A657-4096-98C6-22430F5F23A9}"/>
              </a:ext>
            </a:extLst>
          </p:cNvPr>
          <p:cNvSpPr txBox="1"/>
          <p:nvPr/>
        </p:nvSpPr>
        <p:spPr>
          <a:xfrm>
            <a:off x="2414423" y="4126302"/>
            <a:ext cx="6098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400" b="1" dirty="0" err="1"/>
              <a:t>Kristers</a:t>
            </a:r>
            <a:r>
              <a:rPr lang="lv-LV" sz="2400" b="1" dirty="0"/>
              <a:t> 2.b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202A25-EA72-4C97-B700-EAD41563DF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" t="3616" r="3108" b="9830"/>
          <a:stretch/>
        </p:blipFill>
        <p:spPr>
          <a:xfrm>
            <a:off x="6096000" y="2023941"/>
            <a:ext cx="5950226" cy="41969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FE1C9C-E2E8-4C43-B15F-03F2696B7128}"/>
              </a:ext>
            </a:extLst>
          </p:cNvPr>
          <p:cNvSpPr txBox="1"/>
          <p:nvPr/>
        </p:nvSpPr>
        <p:spPr>
          <a:xfrm>
            <a:off x="7996170" y="6254104"/>
            <a:ext cx="6098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400" b="1" dirty="0"/>
              <a:t>Šarlote Bramane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423CF47-0E84-4DCD-851A-C1A3AB0C59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5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3331">
        <p:checker/>
      </p:transition>
    </mc:Choice>
    <mc:Fallback xmlns="">
      <p:transition spd="slow" advTm="13331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5F8062-4E01-4620-B9D4-8FD78564EA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05" y="413716"/>
            <a:ext cx="11644389" cy="6030568"/>
          </a:xfrm>
          <a:prstGeom prst="rect">
            <a:avLst/>
          </a:prstGeom>
        </p:spPr>
      </p:pic>
      <p:pic>
        <p:nvPicPr>
          <p:cNvPr id="4" name="PTT-20211003-WA0002">
            <a:hlinkClick r:id="" action="ppaction://media"/>
            <a:extLst>
              <a:ext uri="{FF2B5EF4-FFF2-40B4-BE49-F238E27FC236}">
                <a16:creationId xmlns:a16="http://schemas.microsoft.com/office/drawing/2014/main" id="{F298E374-D8B9-47ED-9BE9-D5060678AD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0" y="108916"/>
            <a:ext cx="609600" cy="609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7E11FBF-2A00-4641-8267-8B47B92C3A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8111"/>
      </p:ext>
    </p:extLst>
  </p:cSld>
  <p:clrMapOvr>
    <a:masterClrMapping/>
  </p:clrMapOvr>
  <p:transition spd="slow" advTm="1869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" objId="4"/>
        <p14:stopEvt time="16973" objId="4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F89CED-27B2-4CB9-803C-4B09803846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9" t="5141" r="11255" b="7118"/>
          <a:stretch/>
        </p:blipFill>
        <p:spPr>
          <a:xfrm>
            <a:off x="6653940" y="130815"/>
            <a:ext cx="4451382" cy="65963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AD9449-1079-4917-AE15-51432982C1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" t="2241" r="5056" b="4200"/>
          <a:stretch/>
        </p:blipFill>
        <p:spPr>
          <a:xfrm rot="16200000">
            <a:off x="1506339" y="-904374"/>
            <a:ext cx="3406991" cy="52157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2A1D6B-8DA1-468F-B62B-575CD43730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" t="5118" r="10805" b="5954"/>
          <a:stretch/>
        </p:blipFill>
        <p:spPr>
          <a:xfrm rot="5400000">
            <a:off x="1506340" y="2524627"/>
            <a:ext cx="3406991" cy="521574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655CF51-FAAD-47C3-A33E-98BC82343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55077"/>
      </p:ext>
    </p:extLst>
  </p:cSld>
  <p:clrMapOvr>
    <a:masterClrMapping/>
  </p:clrMapOvr>
  <p:transition spd="slow" advTm="16396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60A385-07D8-4FC2-9C36-E854ED0EEE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" t="2693" r="12284" b="4652"/>
          <a:stretch/>
        </p:blipFill>
        <p:spPr>
          <a:xfrm rot="16200000">
            <a:off x="6702175" y="-721995"/>
            <a:ext cx="3269275" cy="50327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3E834E-3747-42B7-A104-1DC1089A4B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" t="6555" r="9423" b="3729"/>
          <a:stretch/>
        </p:blipFill>
        <p:spPr>
          <a:xfrm>
            <a:off x="719440" y="159725"/>
            <a:ext cx="4382650" cy="64665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CC581A-3656-48A1-AD32-081A949D9D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4" t="4200" r="9096" b="8569"/>
          <a:stretch/>
        </p:blipFill>
        <p:spPr>
          <a:xfrm rot="5400000">
            <a:off x="6625995" y="2623458"/>
            <a:ext cx="3421629" cy="503271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9FCB90C-CF95-4B68-A523-B6617ED43D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51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4701">
        <p15:prstTrans prst="prestige"/>
      </p:transition>
    </mc:Choice>
    <mc:Fallback xmlns="">
      <p:transition spd="slow" advTm="147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1CC68D-9C31-4A89-88ED-3AFB411600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7382"/>
            <a:ext cx="12192000" cy="8372764"/>
          </a:xfrm>
          <a:prstGeom prst="rect">
            <a:avLst/>
          </a:prstGeom>
        </p:spPr>
      </p:pic>
      <p:pic>
        <p:nvPicPr>
          <p:cNvPr id="4" name="VID-20211010-WA0004">
            <a:hlinkClick r:id="" action="ppaction://media"/>
            <a:extLst>
              <a:ext uri="{FF2B5EF4-FFF2-40B4-BE49-F238E27FC236}">
                <a16:creationId xmlns:a16="http://schemas.microsoft.com/office/drawing/2014/main" id="{C90BD6D4-346C-49F3-9038-C6BB777B8E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15437" y="204650"/>
            <a:ext cx="609600" cy="609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94C6453-48E3-4818-8DFC-55240651D8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3957"/>
      </p:ext>
    </p:extLst>
  </p:cSld>
  <p:clrMapOvr>
    <a:masterClrMapping/>
  </p:clrMapOvr>
  <p:transition spd="slow" advTm="2278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3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4" objId="4"/>
        <p14:stopEvt time="20503" objId="4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89E92F-5909-453F-83C5-570DA91796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" t="4501" r="6563" b="1939"/>
          <a:stretch/>
        </p:blipFill>
        <p:spPr>
          <a:xfrm rot="16200000">
            <a:off x="1086610" y="1920039"/>
            <a:ext cx="3838334" cy="52793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B7B593-70B2-4920-B0BD-CA9A0964DF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" t="1939" r="9096" b="7665"/>
          <a:stretch/>
        </p:blipFill>
        <p:spPr>
          <a:xfrm rot="5400000">
            <a:off x="7197685" y="1830384"/>
            <a:ext cx="4064905" cy="56851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C87F19-C50A-438A-99AA-350810DD74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" t="6309" r="8068" b="5781"/>
          <a:stretch/>
        </p:blipFill>
        <p:spPr>
          <a:xfrm rot="16200000">
            <a:off x="4050303" y="-682868"/>
            <a:ext cx="3508303" cy="487404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D6720FF-BA0A-4D8F-A5CB-6BCA55871C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97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560">
        <p15:prstTrans prst="fallOver"/>
      </p:transition>
    </mc:Choice>
    <mc:Fallback xmlns="">
      <p:transition spd="slow" advTm="155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F33B77-BCE3-4241-8059-3B95DDFFEF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" t="1411" r="6486" b="4803"/>
          <a:stretch/>
        </p:blipFill>
        <p:spPr>
          <a:xfrm rot="16200000">
            <a:off x="979594" y="3038720"/>
            <a:ext cx="2946738" cy="46333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CB303A-EAC1-4DC3-AFCA-21366C9E60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5"/>
          <a:stretch/>
        </p:blipFill>
        <p:spPr>
          <a:xfrm rot="16200000">
            <a:off x="8450986" y="3064329"/>
            <a:ext cx="2866541" cy="45019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361284-6702-47FD-8EA7-64DBCC9E7D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" t="2015" r="5960" b="2843"/>
          <a:stretch/>
        </p:blipFill>
        <p:spPr>
          <a:xfrm rot="16200000">
            <a:off x="4438549" y="1629725"/>
            <a:ext cx="3106621" cy="43164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908561-F8FA-42C6-BE31-427716412B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" t="1790" r="6562" b="4425"/>
          <a:stretch/>
        </p:blipFill>
        <p:spPr>
          <a:xfrm rot="16200000">
            <a:off x="931430" y="-409200"/>
            <a:ext cx="3202096" cy="44743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ECCF0E-ACC3-4D92-81A0-A9C2A719D0C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" r="2346"/>
          <a:stretch/>
        </p:blipFill>
        <p:spPr>
          <a:xfrm rot="16200000">
            <a:off x="8365198" y="-489984"/>
            <a:ext cx="2994765" cy="419361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7E56B99-8692-4457-964B-D418B3A4F9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5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9299">
        <p:blinds dir="vert"/>
      </p:transition>
    </mc:Choice>
    <mc:Fallback xmlns="">
      <p:transition spd="slow" advTm="19299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D6E155-028A-4C54-94E3-7D4D3A30FC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2" t="9855" r="4928" b="5313"/>
          <a:stretch/>
        </p:blipFill>
        <p:spPr>
          <a:xfrm>
            <a:off x="6230278" y="371060"/>
            <a:ext cx="5583689" cy="399875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F16622-4D8F-4203-85EE-1E42B82354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1" r="2319" b="5411"/>
          <a:stretch/>
        </p:blipFill>
        <p:spPr>
          <a:xfrm>
            <a:off x="512312" y="2610678"/>
            <a:ext cx="5501432" cy="37669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45E5460-3D35-4C1E-B106-876459B514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61160"/>
      </p:ext>
    </p:extLst>
  </p:cSld>
  <p:clrMapOvr>
    <a:masterClrMapping/>
  </p:clrMapOvr>
  <p:transition spd="slow" advTm="957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DA3315-43B7-432E-AC7E-AAB218D8FC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74" y="0"/>
            <a:ext cx="11138452" cy="6858000"/>
          </a:xfrm>
          <a:prstGeom prst="rect">
            <a:avLst/>
          </a:prstGeom>
        </p:spPr>
      </p:pic>
      <p:pic>
        <p:nvPicPr>
          <p:cNvPr id="4" name="VID-20211010-WA0003">
            <a:hlinkClick r:id="" action="ppaction://media"/>
            <a:extLst>
              <a:ext uri="{FF2B5EF4-FFF2-40B4-BE49-F238E27FC236}">
                <a16:creationId xmlns:a16="http://schemas.microsoft.com/office/drawing/2014/main" id="{9ED6113C-5240-43D2-8994-76394602CA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53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92948" y="602146"/>
            <a:ext cx="609600" cy="609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94403AB-EA8C-425E-B441-65E4172A21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220287"/>
      </p:ext>
    </p:extLst>
  </p:cSld>
  <p:clrMapOvr>
    <a:masterClrMapping/>
  </p:clrMapOvr>
  <p:transition spd="slow" advTm="28842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0" objId="4"/>
        <p14:stopEvt time="26736" objId="4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728B11-3043-4332-8690-6FDC838EAE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" t="10378" r="7558" b="4877"/>
          <a:stretch/>
        </p:blipFill>
        <p:spPr>
          <a:xfrm rot="16200000">
            <a:off x="-173235" y="1235189"/>
            <a:ext cx="6295543" cy="4387621"/>
          </a:xfrm>
          <a:prstGeom prst="round2DiagRect">
            <a:avLst>
              <a:gd name="adj1" fmla="val 16667"/>
              <a:gd name="adj2" fmla="val 554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557EFF-C7BA-4BE8-82C6-067696BFAD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" t="1440" r="1505" b="7486"/>
          <a:stretch/>
        </p:blipFill>
        <p:spPr>
          <a:xfrm rot="10800000">
            <a:off x="6268278" y="3428999"/>
            <a:ext cx="4764439" cy="33516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FF1ADC-CD06-4FD6-93F8-30B717F542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4" t="3371" r="7766" b="3070"/>
          <a:stretch/>
        </p:blipFill>
        <p:spPr>
          <a:xfrm rot="16200000">
            <a:off x="6976038" y="-534518"/>
            <a:ext cx="3348918" cy="47644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96097D4-12FF-4B52-A60F-1F8546530B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00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6791">
        <p15:prstTrans prst="pageCurlDouble"/>
      </p:transition>
    </mc:Choice>
    <mc:Fallback xmlns="">
      <p:transition spd="slow" advTm="167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D36B6C-32B1-42BF-9D5C-51926A8792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" t="3616" r="3112"/>
          <a:stretch/>
        </p:blipFill>
        <p:spPr>
          <a:xfrm>
            <a:off x="587936" y="385828"/>
            <a:ext cx="4395883" cy="6086341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2F7E2A-1AD9-47A6-8D24-5797952B85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" t="1721" r="7753" b="4720"/>
          <a:stretch/>
        </p:blipFill>
        <p:spPr>
          <a:xfrm rot="16200000">
            <a:off x="6322524" y="220849"/>
            <a:ext cx="4572004" cy="6416301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2C94097-F9B6-4FE7-B181-4552F9B8FF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9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6824">
        <p14:prism isContent="1" isInverted="1"/>
      </p:transition>
    </mc:Choice>
    <mc:Fallback xmlns="">
      <p:transition spd="slow" advTm="168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Audio 2021-10-07 at 22.25.52">
            <a:hlinkClick r:id="" action="ppaction://media"/>
            <a:extLst>
              <a:ext uri="{FF2B5EF4-FFF2-40B4-BE49-F238E27FC236}">
                <a16:creationId xmlns:a16="http://schemas.microsoft.com/office/drawing/2014/main" id="{88143073-6342-451C-B169-D7806F1BC4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10122" y="269746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10B76F-C7BB-4F87-92AD-BAB3D2AD8D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57"/>
          <a:stretch/>
        </p:blipFill>
        <p:spPr>
          <a:xfrm>
            <a:off x="972286" y="269746"/>
            <a:ext cx="10247428" cy="631850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EC7560E-DA47-481E-BF7C-0CB4688E37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2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7774">
        <p:circle/>
      </p:transition>
    </mc:Choice>
    <mc:Fallback xmlns="">
      <p:transition spd="slow" advTm="2777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" objId="2"/>
        <p14:stopEvt time="26066" objId="2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EEE152-DA8A-4E99-B176-864EAE8281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3"/>
          <a:stretch/>
        </p:blipFill>
        <p:spPr>
          <a:xfrm rot="16200000">
            <a:off x="1126629" y="-373259"/>
            <a:ext cx="4057972" cy="54864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82F062-F9D6-4CF1-A680-11A7BCC325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" r="3249" b="1488"/>
          <a:stretch/>
        </p:blipFill>
        <p:spPr>
          <a:xfrm rot="16200000">
            <a:off x="6836524" y="1573981"/>
            <a:ext cx="4147103" cy="57390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C139DA4-598E-46BB-BAF7-DD3EED7239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0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5902">
        <p14:doors dir="vert"/>
      </p:transition>
    </mc:Choice>
    <mc:Fallback xmlns="">
      <p:transition spd="slow" advTm="159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8C8E8D-C6C2-4707-9EAD-903C048A03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" t="4971" r="4463" b="7118"/>
          <a:stretch/>
        </p:blipFill>
        <p:spPr>
          <a:xfrm>
            <a:off x="668646" y="182547"/>
            <a:ext cx="4261164" cy="27671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28DE82-1E02-4BA4-B2BD-7E9DBD8C2D14}"/>
              </a:ext>
            </a:extLst>
          </p:cNvPr>
          <p:cNvSpPr txBox="1"/>
          <p:nvPr/>
        </p:nvSpPr>
        <p:spPr>
          <a:xfrm>
            <a:off x="2023314" y="2972874"/>
            <a:ext cx="6098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400" b="1" dirty="0"/>
              <a:t>Sofija 2.d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247497-D474-4CBF-A5B7-1D6773B90E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" t="5199" r="2769" b="5197"/>
          <a:stretch/>
        </p:blipFill>
        <p:spPr>
          <a:xfrm>
            <a:off x="668645" y="3443470"/>
            <a:ext cx="4261163" cy="2857545"/>
          </a:xfrm>
          <a:prstGeom prst="round2DiagRect">
            <a:avLst>
              <a:gd name="adj1" fmla="val 0"/>
              <a:gd name="adj2" fmla="val 19802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65B8CB-7C0E-4E86-BDC7-B6FA6F65253F}"/>
              </a:ext>
            </a:extLst>
          </p:cNvPr>
          <p:cNvSpPr txBox="1"/>
          <p:nvPr/>
        </p:nvSpPr>
        <p:spPr>
          <a:xfrm>
            <a:off x="2023314" y="6333137"/>
            <a:ext cx="6098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400" b="1" dirty="0"/>
              <a:t>Paula 2.d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DCA436-F9A5-49AA-8125-E7C3B8CAF8CA}"/>
              </a:ext>
            </a:extLst>
          </p:cNvPr>
          <p:cNvSpPr txBox="1"/>
          <p:nvPr/>
        </p:nvSpPr>
        <p:spPr>
          <a:xfrm>
            <a:off x="7262192" y="1355731"/>
            <a:ext cx="35502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Tas bija vectētiņš Mēness,</a:t>
            </a:r>
          </a:p>
          <a:p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Kuram sudraba pīpe</a:t>
            </a:r>
          </a:p>
          <a:p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Ezerā krita:</a:t>
            </a:r>
          </a:p>
          <a:p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lv-LV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Plunkts</a:t>
            </a:r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!-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52E005-E353-4FC2-BFFC-B9DC31CCD57C}"/>
              </a:ext>
            </a:extLst>
          </p:cNvPr>
          <p:cNvSpPr txBox="1"/>
          <p:nvPr/>
        </p:nvSpPr>
        <p:spPr>
          <a:xfrm>
            <a:off x="7219712" y="3037675"/>
            <a:ext cx="363522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Un tas bija vectētiņš </a:t>
            </a:r>
            <a:r>
              <a:rPr lang="lv-LV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Sams</a:t>
            </a:r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Kurš to sudraba pīpi</a:t>
            </a:r>
          </a:p>
          <a:p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Kā vizuli rija:</a:t>
            </a:r>
          </a:p>
          <a:p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lv-LV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Klunks</a:t>
            </a:r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!-</a:t>
            </a:r>
          </a:p>
          <a:p>
            <a:endParaRPr lang="lv-LV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Bet kurš to redzēja?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3AD16C8-A161-4372-B42A-257AC0DEF8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633">
        <p:split orient="vert"/>
      </p:transition>
    </mc:Choice>
    <mc:Fallback xmlns="">
      <p:transition spd="slow" advTm="1363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6BC798-98E4-4CEC-9E3A-2B1A2C10D4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71" y="-406953"/>
            <a:ext cx="11507857" cy="7671905"/>
          </a:xfrm>
          <a:prstGeom prst="rect">
            <a:avLst/>
          </a:prstGeom>
        </p:spPr>
      </p:pic>
      <p:pic>
        <p:nvPicPr>
          <p:cNvPr id="4" name="WhatsApp Audio 2021-10-07 at 22.25.00">
            <a:hlinkClick r:id="" action="ppaction://media"/>
            <a:extLst>
              <a:ext uri="{FF2B5EF4-FFF2-40B4-BE49-F238E27FC236}">
                <a16:creationId xmlns:a16="http://schemas.microsoft.com/office/drawing/2014/main" id="{BDF52A4D-7D40-4BC9-A6CB-CB864DCCA3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40328" y="402949"/>
            <a:ext cx="609600" cy="609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32A9D77-A235-4ACB-A2EB-2ECF71690E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5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1412">
        <p:circle/>
      </p:transition>
    </mc:Choice>
    <mc:Fallback xmlns="">
      <p:transition spd="slow" advTm="2141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7" objId="4"/>
        <p14:stopEvt time="19638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907077-C151-4A9F-9430-49755246B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" t="7683" r="7175" b="5763"/>
          <a:stretch/>
        </p:blipFill>
        <p:spPr>
          <a:xfrm>
            <a:off x="239007" y="1404730"/>
            <a:ext cx="5712342" cy="42154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97433C-B1B7-4365-9DC5-21954A9B9C42}"/>
              </a:ext>
            </a:extLst>
          </p:cNvPr>
          <p:cNvSpPr txBox="1"/>
          <p:nvPr/>
        </p:nvSpPr>
        <p:spPr>
          <a:xfrm>
            <a:off x="2275724" y="5598834"/>
            <a:ext cx="6098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400" b="1" dirty="0"/>
              <a:t>Evelīna 2.d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5C5C6D-34E6-4581-AD61-820313C443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t="8937" r="5507" b="8986"/>
          <a:stretch/>
        </p:blipFill>
        <p:spPr>
          <a:xfrm>
            <a:off x="6193194" y="1404730"/>
            <a:ext cx="5892789" cy="41716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574C55-96D0-4E37-8774-9D570A83335F}"/>
              </a:ext>
            </a:extLst>
          </p:cNvPr>
          <p:cNvSpPr txBox="1"/>
          <p:nvPr/>
        </p:nvSpPr>
        <p:spPr>
          <a:xfrm>
            <a:off x="8499081" y="5680073"/>
            <a:ext cx="6098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400" b="1" dirty="0"/>
              <a:t>Nikola 2.d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B042677-DC5A-4E36-ACAF-4EC170907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771792"/>
      </p:ext>
    </p:extLst>
  </p:cSld>
  <p:clrMapOvr>
    <a:masterClrMapping/>
  </p:clrMapOvr>
  <p:transition spd="slow" advTm="1038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D5C60E-9465-4EBF-B4B2-FEBBEA9AF1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" t="5989" r="3842" b="4068"/>
          <a:stretch/>
        </p:blipFill>
        <p:spPr>
          <a:xfrm rot="10800000">
            <a:off x="165313" y="1833696"/>
            <a:ext cx="4396801" cy="3132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AAFAA1-479B-4EC1-89A6-CEBCB915E225}"/>
              </a:ext>
            </a:extLst>
          </p:cNvPr>
          <p:cNvSpPr txBox="1"/>
          <p:nvPr/>
        </p:nvSpPr>
        <p:spPr>
          <a:xfrm>
            <a:off x="1663823" y="5013600"/>
            <a:ext cx="6098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400" b="1" dirty="0" err="1"/>
              <a:t>Alekss</a:t>
            </a:r>
            <a:r>
              <a:rPr lang="lv-LV" sz="2400" b="1" dirty="0"/>
              <a:t> 2.c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A25694-155F-4FA0-8DA6-005D87C73E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" t="5876" r="3278" b="7570"/>
          <a:stretch/>
        </p:blipFill>
        <p:spPr>
          <a:xfrm>
            <a:off x="7611405" y="1848173"/>
            <a:ext cx="4396802" cy="3161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E4A3B7-1A16-412E-B384-46779E0C3EB0}"/>
              </a:ext>
            </a:extLst>
          </p:cNvPr>
          <p:cNvSpPr txBox="1"/>
          <p:nvPr/>
        </p:nvSpPr>
        <p:spPr>
          <a:xfrm>
            <a:off x="9142709" y="5036114"/>
            <a:ext cx="6098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400" b="1" dirty="0"/>
              <a:t>Tomass 2.c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D782B6-0794-403A-B740-EFC946F010EA}"/>
              </a:ext>
            </a:extLst>
          </p:cNvPr>
          <p:cNvSpPr txBox="1"/>
          <p:nvPr/>
        </p:nvSpPr>
        <p:spPr>
          <a:xfrm>
            <a:off x="4713114" y="1036683"/>
            <a:ext cx="3137397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Kāpēc tracis šovakar</a:t>
            </a:r>
          </a:p>
          <a:p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Māsu meža mājās?</a:t>
            </a:r>
          </a:p>
          <a:p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Zaķis gaiļa bikšeles</a:t>
            </a:r>
          </a:p>
          <a:p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Uzvilcis ir kājās!</a:t>
            </a:r>
          </a:p>
          <a:p>
            <a:endParaRPr lang="lv-LV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Kāpēc gailis šovakar</a:t>
            </a:r>
          </a:p>
          <a:p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Sacēlis ir brēku?</a:t>
            </a:r>
          </a:p>
          <a:p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Zaķis gaiļa bikšelēs</a:t>
            </a:r>
          </a:p>
          <a:p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Ies uz diskotēku.</a:t>
            </a:r>
          </a:p>
          <a:p>
            <a:endParaRPr lang="lv-LV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Ko tu sēdi gailīti,</a:t>
            </a:r>
          </a:p>
          <a:p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Vientuļš tāds un īdzīgs</a:t>
            </a:r>
          </a:p>
          <a:p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Uzvelc zaķa kurpītes,</a:t>
            </a:r>
          </a:p>
          <a:p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Skrej tu viņam līdzi!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01F4FCF-2CF1-4404-B53F-B974F6D35A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81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8370">
        <p15:prstTrans prst="fallOver"/>
      </p:transition>
    </mc:Choice>
    <mc:Fallback xmlns="">
      <p:transition spd="slow" advTm="183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BA564C-65B7-4DA7-8407-0D728051FA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0" t="8814" r="6328" b="6892"/>
          <a:stretch/>
        </p:blipFill>
        <p:spPr>
          <a:xfrm>
            <a:off x="821632" y="3110323"/>
            <a:ext cx="4651513" cy="328601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500A0C-A51E-44C6-982B-D3E8B98BAE01}"/>
              </a:ext>
            </a:extLst>
          </p:cNvPr>
          <p:cNvSpPr txBox="1"/>
          <p:nvPr/>
        </p:nvSpPr>
        <p:spPr>
          <a:xfrm>
            <a:off x="2423854" y="6320299"/>
            <a:ext cx="6098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400" b="1" dirty="0"/>
              <a:t>Emīls 2.c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192FB8-59FF-4FEB-9994-075361CD0E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" t="6183" r="3624" b="6281"/>
          <a:stretch/>
        </p:blipFill>
        <p:spPr>
          <a:xfrm>
            <a:off x="6488029" y="76036"/>
            <a:ext cx="4651513" cy="3277037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56223F-DC6D-4F61-A939-850C258A93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" t="4406" r="8325" b="4659"/>
          <a:stretch/>
        </p:blipFill>
        <p:spPr>
          <a:xfrm rot="16200000">
            <a:off x="1420283" y="-558229"/>
            <a:ext cx="2963885" cy="437321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B8F505-4908-44FA-B20A-451ED52F3CB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" t="11015" r="6956" b="11304"/>
          <a:stretch/>
        </p:blipFill>
        <p:spPr>
          <a:xfrm>
            <a:off x="6313655" y="3504927"/>
            <a:ext cx="4825887" cy="327703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327E60A-27F3-452D-AA21-309DBF42B3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7348">
        <p14:flip dir="r"/>
      </p:transition>
    </mc:Choice>
    <mc:Fallback xmlns="">
      <p:transition spd="slow" advTm="173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DF5E35-8607-46DF-9078-FAE2764617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VID-20211010-WA0005">
            <a:hlinkClick r:id="" action="ppaction://media"/>
            <a:extLst>
              <a:ext uri="{FF2B5EF4-FFF2-40B4-BE49-F238E27FC236}">
                <a16:creationId xmlns:a16="http://schemas.microsoft.com/office/drawing/2014/main" id="{A212565A-BE39-4216-9A77-4A95DEEC07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43641" y="256761"/>
            <a:ext cx="609600" cy="6096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80E5D15-5B81-45F3-840D-9CCDAB3B3B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61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2070">
        <p14:reveal/>
      </p:transition>
    </mc:Choice>
    <mc:Fallback xmlns="">
      <p:transition spd="slow" advTm="320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8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7" objId="6"/>
        <p14:stopEvt time="29009" objId="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78CA66-9CBC-4133-ADA1-F206282836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" t="7685" r="4463" b="10960"/>
          <a:stretch/>
        </p:blipFill>
        <p:spPr>
          <a:xfrm>
            <a:off x="2179279" y="99415"/>
            <a:ext cx="4626415" cy="320907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6E2574-48C7-43A3-9D75-78606F6E3DCE}"/>
              </a:ext>
            </a:extLst>
          </p:cNvPr>
          <p:cNvSpPr txBox="1"/>
          <p:nvPr/>
        </p:nvSpPr>
        <p:spPr>
          <a:xfrm>
            <a:off x="565521" y="2846824"/>
            <a:ext cx="6098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400" b="1" dirty="0"/>
              <a:t>Katrīna 2.c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614FC8-BA19-414F-AB62-9A5CFC3AEF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5650" r="3277" b="7232"/>
          <a:stretch/>
        </p:blipFill>
        <p:spPr>
          <a:xfrm>
            <a:off x="2179280" y="3429000"/>
            <a:ext cx="4626414" cy="320907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804B7F-1E31-469F-BAB6-7613E4DE3B73}"/>
              </a:ext>
            </a:extLst>
          </p:cNvPr>
          <p:cNvSpPr txBox="1"/>
          <p:nvPr/>
        </p:nvSpPr>
        <p:spPr>
          <a:xfrm>
            <a:off x="565521" y="6049087"/>
            <a:ext cx="6098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400" b="1" dirty="0"/>
              <a:t>Elīza 2.c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A0FF10-76B2-47A7-99C2-7B53067161C9}"/>
              </a:ext>
            </a:extLst>
          </p:cNvPr>
          <p:cNvSpPr txBox="1"/>
          <p:nvPr/>
        </p:nvSpPr>
        <p:spPr>
          <a:xfrm>
            <a:off x="7576652" y="676999"/>
            <a:ext cx="4049827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Ko šodien rūķītis dara?</a:t>
            </a:r>
          </a:p>
          <a:p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Nu, paskat vien - ak tu mūžs!</a:t>
            </a:r>
          </a:p>
          <a:p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Viņš sēž uz ābeles zara</a:t>
            </a:r>
          </a:p>
          <a:p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Un ziepju burbuļus pūš.</a:t>
            </a:r>
          </a:p>
          <a:p>
            <a:endParaRPr lang="lv-LV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Es iešu tam klāt pār ielu,</a:t>
            </a:r>
          </a:p>
          <a:p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Bet- zarā vairs neredz to:</a:t>
            </a:r>
          </a:p>
          <a:p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Viņš ar burbuli – šitik lielu –</a:t>
            </a:r>
          </a:p>
          <a:p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Kā ar balonu aizlido</a:t>
            </a:r>
          </a:p>
          <a:p>
            <a:endParaRPr lang="lv-LV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Pats viņš pie salmiņa turas,</a:t>
            </a:r>
          </a:p>
          <a:p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Bet man- sirds no bailēm trīs:</a:t>
            </a:r>
          </a:p>
          <a:p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Ka balons kur nepieskaras!</a:t>
            </a:r>
          </a:p>
          <a:p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Kas notiks, ja - pārplīsīs?</a:t>
            </a:r>
          </a:p>
          <a:p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***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0210EC6-C3BD-407A-8A99-5AA5E42F4E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498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831">
        <p15:prstTrans prst="wind"/>
      </p:transition>
    </mc:Choice>
    <mc:Fallback xmlns="">
      <p:transition spd="slow" advTm="208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212</Words>
  <Application>Microsoft Office PowerPoint</Application>
  <PresentationFormat>Widescreen</PresentationFormat>
  <Paragraphs>55</Paragraphs>
  <Slides>24</Slides>
  <Notes>1</Notes>
  <HiddenSlides>0</HiddenSlides>
  <MMClips>32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RAĢ dzeja</dc:title>
  <dc:creator>Ronalds Būrmanis</dc:creator>
  <cp:lastModifiedBy>Joanna Buboviča</cp:lastModifiedBy>
  <cp:revision>5</cp:revision>
  <dcterms:created xsi:type="dcterms:W3CDTF">2021-10-08T11:57:14Z</dcterms:created>
  <dcterms:modified xsi:type="dcterms:W3CDTF">2021-10-12T08:02:07Z</dcterms:modified>
</cp:coreProperties>
</file>